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352" y="-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FFAC-2C39-43E2-83D3-3C0DF691EC84}" type="datetimeFigureOut">
              <a:rPr lang="en-US" smtClean="0"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8B79-DDBA-4CA8-A485-C2A6D4F9E1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0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FFAC-2C39-43E2-83D3-3C0DF691EC84}" type="datetimeFigureOut">
              <a:rPr lang="en-US" smtClean="0"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8B79-DDBA-4CA8-A485-C2A6D4F9E1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4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FFAC-2C39-43E2-83D3-3C0DF691EC84}" type="datetimeFigureOut">
              <a:rPr lang="en-US" smtClean="0"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8B79-DDBA-4CA8-A485-C2A6D4F9E1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99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FFAC-2C39-43E2-83D3-3C0DF691EC84}" type="datetimeFigureOut">
              <a:rPr lang="en-US" smtClean="0"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8B79-DDBA-4CA8-A485-C2A6D4F9E1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99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FFAC-2C39-43E2-83D3-3C0DF691EC84}" type="datetimeFigureOut">
              <a:rPr lang="en-US" smtClean="0"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8B79-DDBA-4CA8-A485-C2A6D4F9E1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89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FFAC-2C39-43E2-83D3-3C0DF691EC84}" type="datetimeFigureOut">
              <a:rPr lang="en-US" smtClean="0"/>
              <a:t>7/27/2016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8B79-DDBA-4CA8-A485-C2A6D4F9E1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45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FFAC-2C39-43E2-83D3-3C0DF691EC84}" type="datetimeFigureOut">
              <a:rPr lang="en-US" smtClean="0"/>
              <a:t>7/27/2016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8B79-DDBA-4CA8-A485-C2A6D4F9E1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0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FFAC-2C39-43E2-83D3-3C0DF691EC84}" type="datetimeFigureOut">
              <a:rPr lang="en-US" smtClean="0"/>
              <a:t>7/27/2016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8B79-DDBA-4CA8-A485-C2A6D4F9E1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2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FFAC-2C39-43E2-83D3-3C0DF691EC84}" type="datetimeFigureOut">
              <a:rPr lang="en-US" smtClean="0"/>
              <a:t>7/27/2016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8B79-DDBA-4CA8-A485-C2A6D4F9E1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4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FFAC-2C39-43E2-83D3-3C0DF691EC84}" type="datetimeFigureOut">
              <a:rPr lang="en-US" smtClean="0"/>
              <a:t>7/27/2016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8B79-DDBA-4CA8-A485-C2A6D4F9E1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28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FFAC-2C39-43E2-83D3-3C0DF691EC84}" type="datetimeFigureOut">
              <a:rPr lang="en-US" smtClean="0"/>
              <a:t>7/27/2016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8B79-DDBA-4CA8-A485-C2A6D4F9E1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10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1FFAC-2C39-43E2-83D3-3C0DF691EC84}" type="datetimeFigureOut">
              <a:rPr lang="en-US" smtClean="0"/>
              <a:t>7/27/2016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78B79-DDBA-4CA8-A485-C2A6D4F9E1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8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799" y="152400"/>
            <a:ext cx="6324600" cy="26468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0" cap="rnd" cmpd="thinThick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0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pperplate Gothic Bold" panose="020E0705020206020404" pitchFamily="34" charset="0"/>
              </a:rPr>
              <a:t>Pharmacy Diversion Awareness Conference</a:t>
            </a:r>
          </a:p>
          <a:p>
            <a:pPr algn="ctr"/>
            <a:r>
              <a:rPr lang="en-US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hosted by the</a:t>
            </a:r>
          </a:p>
          <a:p>
            <a:pPr algn="ctr"/>
            <a:r>
              <a:rPr lang="en-US" sz="28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Drug Enforcement Administration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3964" y="5257800"/>
            <a:ext cx="3235036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Location: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Holiday Inn Fargo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3803 13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Avenue South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Fargo, North Dakota  58103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399" y="5257800"/>
            <a:ext cx="3124199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Time: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Check-in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7:00am – 8:00am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Conference:  8:30am – 5:00pm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7932003"/>
            <a:ext cx="6477000" cy="830997"/>
          </a:xfrm>
          <a:prstGeom prst="rect">
            <a:avLst/>
          </a:prstGeom>
          <a:noFill/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Continuing Education Credits Available for Pharmacists and Pharmacy Technicians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3964" y="6735128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conference information and registration is </a:t>
            </a:r>
          </a:p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 at www.DEAdiversion.usdoj.gov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940" y="7456681"/>
            <a:ext cx="544319" cy="544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" y="2895600"/>
            <a:ext cx="5943600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Designed for Pharmacists, Pharmacy Technicians, and Loss Prevention </a:t>
            </a: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Personnel</a:t>
            </a:r>
            <a:endParaRPr lang="en-US" sz="11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US" sz="11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US" sz="11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US" sz="11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October 2, 2016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2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60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Konopka, Bonnie X.</dc:creator>
  <cp:lastModifiedBy>Benjamin-Cooper, Anna P.</cp:lastModifiedBy>
  <cp:revision>27</cp:revision>
  <cp:lastPrinted>2014-08-07T16:12:56Z</cp:lastPrinted>
  <dcterms:created xsi:type="dcterms:W3CDTF">2014-06-24T15:09:06Z</dcterms:created>
  <dcterms:modified xsi:type="dcterms:W3CDTF">2016-07-27T19:31:08Z</dcterms:modified>
</cp:coreProperties>
</file>